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947" autoAdjust="0"/>
  </p:normalViewPr>
  <p:slideViewPr>
    <p:cSldViewPr snapToGrid="0">
      <p:cViewPr varScale="1">
        <p:scale>
          <a:sx n="62" d="100"/>
          <a:sy n="62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8C2-B880-4879-BCF5-6DEBC707C079}" type="datetimeFigureOut">
              <a:rPr lang="en-US" smtClean="0"/>
              <a:t>8/18/15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83E0A-47DE-418B-ABE2-7F22553E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在這個遊戲裏，你能“吃”彩虹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3E0A-47DE-418B-ABE2-7F22553E4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3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6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6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0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4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4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8/18/15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65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1449146"/>
            <a:ext cx="7750969" cy="3287954"/>
          </a:xfrm>
        </p:spPr>
        <p:txBody>
          <a:bodyPr/>
          <a:lstStyle/>
          <a:p>
            <a:r>
              <a:rPr lang="zh-CN" alt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彩</a:t>
            </a:r>
            <a:r>
              <a:rPr lang="zh-CN" alt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虹 遊戲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0" y="5280846"/>
            <a:ext cx="7750969" cy="980253"/>
          </a:xfrm>
        </p:spPr>
        <p:txBody>
          <a:bodyPr>
            <a:normAutofit/>
          </a:bodyPr>
          <a:lstStyle/>
          <a:p>
            <a:r>
              <a:rPr lang="en-US" altLang="zh-TW" sz="5800" dirty="0" err="1"/>
              <a:t>c</a:t>
            </a:r>
            <a:r>
              <a:rPr lang="en-US" altLang="zh-TW" sz="5800" dirty="0" err="1" smtClean="0"/>
              <a:t>ǎi</a:t>
            </a:r>
            <a:r>
              <a:rPr lang="en-US" altLang="zh-TW" sz="5800" dirty="0" smtClean="0"/>
              <a:t>  </a:t>
            </a:r>
            <a:r>
              <a:rPr lang="en-US" altLang="zh-TW" sz="5800" dirty="0" err="1" smtClean="0"/>
              <a:t>hóng</a:t>
            </a:r>
            <a:r>
              <a:rPr lang="en-US" altLang="zh-TW" sz="5800" dirty="0" smtClean="0"/>
              <a:t>    </a:t>
            </a:r>
            <a:r>
              <a:rPr lang="en-US" altLang="zh-TW" sz="5800" dirty="0" err="1" smtClean="0"/>
              <a:t>yóu</a:t>
            </a:r>
            <a:r>
              <a:rPr lang="en-US" altLang="zh-TW" sz="5800" dirty="0" smtClean="0"/>
              <a:t>  </a:t>
            </a:r>
            <a:r>
              <a:rPr lang="en-US" altLang="zh-TW" sz="5800" dirty="0" err="1" smtClean="0"/>
              <a:t>xì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5" y="0"/>
            <a:ext cx="9147305" cy="56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80295" cy="85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0" dirty="0">
                <a:latin typeface="DFPYuanMedium-B5-AZ" panose="020F0500000000000000" pitchFamily="34" charset="-120"/>
                <a:ea typeface="DFPYuanMedium-B5-AZ" panose="020F0500000000000000" pitchFamily="34" charset="-120"/>
              </a:rPr>
              <a:t>彩</a:t>
            </a:r>
            <a:r>
              <a:rPr lang="zh-CN" altLang="en-US" sz="6000" b="0" dirty="0" smtClean="0">
                <a:latin typeface="DFPYuanMedium-B5-AZ" panose="020F0500000000000000" pitchFamily="34" charset="-120"/>
                <a:ea typeface="DFPYuanMedium-B5-AZ" panose="020F0500000000000000" pitchFamily="34" charset="-120"/>
              </a:rPr>
              <a:t>虹有什麼</a:t>
            </a:r>
            <a:r>
              <a:rPr lang="zh-CN" altLang="en-US" sz="6000" b="0" dirty="0">
                <a:latin typeface="DFPYuanMedium-B5-AZ" panose="020F0500000000000000" pitchFamily="34" charset="-120"/>
                <a:ea typeface="DFPYuanMedium-B5-AZ" panose="020F0500000000000000" pitchFamily="34" charset="-120"/>
              </a:rPr>
              <a:t>顔</a:t>
            </a:r>
            <a:r>
              <a:rPr lang="zh-CN" altLang="en-US" sz="6000" b="0" dirty="0" smtClean="0">
                <a:latin typeface="DFPYuanMedium-B5-AZ" panose="020F0500000000000000" pitchFamily="34" charset="-120"/>
                <a:ea typeface="DFPYuanMedium-B5-AZ" panose="020F0500000000000000" pitchFamily="34" charset="-120"/>
              </a:rPr>
              <a:t>色？</a:t>
            </a:r>
            <a:endParaRPr lang="en-US" sz="6000" b="0" dirty="0">
              <a:latin typeface="DFPYuanMedium-B5-AZ" panose="020F0500000000000000" pitchFamily="34" charset="-120"/>
              <a:ea typeface="DFPYuanMedium-B5-AZ" panose="020F0500000000000000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786" y="2222286"/>
            <a:ext cx="1364776" cy="442417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紅色</a:t>
            </a:r>
            <a:endParaRPr lang="en-US" altLang="zh-CN" sz="2800" dirty="0" smtClean="0"/>
          </a:p>
          <a:p>
            <a:r>
              <a:rPr lang="zh-CN" altLang="en-US" sz="2800" dirty="0"/>
              <a:t>橙</a:t>
            </a:r>
            <a:r>
              <a:rPr lang="zh-CN" altLang="en-US" sz="2800" dirty="0" smtClean="0"/>
              <a:t>色</a:t>
            </a:r>
            <a:endParaRPr lang="en-US" altLang="zh-CN" sz="2800" dirty="0" smtClean="0"/>
          </a:p>
          <a:p>
            <a:r>
              <a:rPr lang="zh-CN" altLang="en-US" sz="2800" dirty="0"/>
              <a:t>黃</a:t>
            </a:r>
            <a:r>
              <a:rPr lang="zh-CN" altLang="en-US" sz="2800" dirty="0" smtClean="0"/>
              <a:t>色</a:t>
            </a:r>
            <a:endParaRPr lang="en-US" altLang="zh-CN" sz="2800" dirty="0" smtClean="0"/>
          </a:p>
          <a:p>
            <a:r>
              <a:rPr lang="zh-CN" altLang="en-US" sz="2800" dirty="0"/>
              <a:t>綠</a:t>
            </a:r>
            <a:r>
              <a:rPr lang="zh-CN" altLang="en-US" sz="2800" dirty="0" smtClean="0"/>
              <a:t>色</a:t>
            </a:r>
            <a:endParaRPr lang="en-US" altLang="zh-CN" sz="2800" dirty="0" smtClean="0"/>
          </a:p>
          <a:p>
            <a:r>
              <a:rPr lang="zh-CN" altLang="en-US" sz="2800" dirty="0"/>
              <a:t>藍</a:t>
            </a:r>
            <a:r>
              <a:rPr lang="zh-CN" altLang="en-US" sz="2800" dirty="0" smtClean="0"/>
              <a:t>色</a:t>
            </a:r>
            <a:endParaRPr lang="en-US" altLang="zh-CN" sz="2800" dirty="0" smtClean="0"/>
          </a:p>
          <a:p>
            <a:r>
              <a:rPr lang="zh-CN" altLang="en-US" sz="2800" dirty="0"/>
              <a:t>紫</a:t>
            </a:r>
            <a:r>
              <a:rPr lang="zh-CN" altLang="en-US" sz="2800" dirty="0" smtClean="0"/>
              <a:t>色</a:t>
            </a:r>
            <a:endParaRPr lang="en-US" altLang="zh-CN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2" y="2402217"/>
            <a:ext cx="7219021" cy="40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dirty="0" smtClean="0"/>
              <a:t>speak in </a:t>
            </a:r>
            <a:r>
              <a:rPr lang="en-US" dirty="0" smtClean="0"/>
              <a:t>complete </a:t>
            </a:r>
            <a:r>
              <a:rPr lang="en-US" dirty="0" smtClean="0"/>
              <a:t>sentences: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xihuan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Directions:</a:t>
            </a:r>
          </a:p>
          <a:p>
            <a:r>
              <a:rPr lang="en-US" dirty="0"/>
              <a:t>Each person in your group will take a turn grabbing a skittle from the </a:t>
            </a:r>
            <a:r>
              <a:rPr lang="en-US" dirty="0" smtClean="0"/>
              <a:t>cup and perform the task in the first column. All </a:t>
            </a:r>
            <a:r>
              <a:rPr lang="en-US" dirty="0"/>
              <a:t>your answers must be </a:t>
            </a:r>
            <a:r>
              <a:rPr lang="en-US" u="sng" dirty="0"/>
              <a:t>in Chinese</a:t>
            </a:r>
            <a:r>
              <a:rPr lang="en-US" dirty="0"/>
              <a:t>. Keep sharing around the circle. If you grab the same color, </a:t>
            </a:r>
            <a:r>
              <a:rPr lang="en-US" dirty="0" smtClean="0"/>
              <a:t>perform the task from the second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2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8" y="144829"/>
            <a:ext cx="1231710" cy="123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07" y="1490341"/>
            <a:ext cx="1231711" cy="1231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7" y="2835854"/>
            <a:ext cx="1231711" cy="1231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07" y="5526526"/>
            <a:ext cx="1231711" cy="1231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07" y="4181013"/>
            <a:ext cx="1231711" cy="123171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42348"/>
              </p:ext>
            </p:extLst>
          </p:nvPr>
        </p:nvGraphicFramePr>
        <p:xfrm>
          <a:off x="1660478" y="144829"/>
          <a:ext cx="1840173" cy="661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73"/>
              </a:tblGrid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</a:t>
                      </a:r>
                      <a:r>
                        <a:rPr lang="en-US" baseline="0" dirty="0" smtClean="0"/>
                        <a:t> full name (L1)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many people are in your family (L2)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age (L3)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nationality (L1)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birthday (L3)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36679"/>
              </p:ext>
            </p:extLst>
          </p:nvPr>
        </p:nvGraphicFramePr>
        <p:xfrm>
          <a:off x="3511186" y="128785"/>
          <a:ext cx="1840173" cy="661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73"/>
              </a:tblGrid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country’s food you like (L3)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you </a:t>
                      </a:r>
                      <a:r>
                        <a:rPr lang="en-US" dirty="0" smtClean="0"/>
                        <a:t>live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hobbies (L4)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music you like to listen to 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you like to</a:t>
                      </a:r>
                      <a:r>
                        <a:rPr lang="en-US" baseline="0" dirty="0" smtClean="0"/>
                        <a:t> drink (L5)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51583"/>
              </p:ext>
            </p:extLst>
          </p:nvPr>
        </p:nvGraphicFramePr>
        <p:xfrm>
          <a:off x="5463654" y="144829"/>
          <a:ext cx="1840173" cy="661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73"/>
              </a:tblGrid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time you woke up this </a:t>
                      </a:r>
                      <a:r>
                        <a:rPr lang="en-US" dirty="0" smtClean="0"/>
                        <a:t>morning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school you attend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favorite color (L9)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you like to do on the weekends</a:t>
                      </a:r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Why you like Chinese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3096"/>
              </p:ext>
            </p:extLst>
          </p:nvPr>
        </p:nvGraphicFramePr>
        <p:xfrm>
          <a:off x="7303827" y="144827"/>
          <a:ext cx="1840173" cy="661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173"/>
              </a:tblGrid>
              <a:tr h="13226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3226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25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361</TotalTime>
  <Words>186</Words>
  <Application>Microsoft Macintosh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Quotable</vt:lpstr>
      <vt:lpstr>彩虹 遊戲</vt:lpstr>
      <vt:lpstr>PowerPoint Presentation</vt:lpstr>
      <vt:lpstr>PowerPoint Presentation</vt:lpstr>
      <vt:lpstr>PowerPoint Presentation</vt:lpstr>
      <vt:lpstr>彩虹有什麼顔色？</vt:lpstr>
      <vt:lpstr>Please speak in complete sentences: Wo xihuan…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彩虹遊戲</dc:title>
  <dc:creator>Aaron Andersen</dc:creator>
  <cp:lastModifiedBy>ntanner</cp:lastModifiedBy>
  <cp:revision>14</cp:revision>
  <dcterms:created xsi:type="dcterms:W3CDTF">2014-08-16T18:21:42Z</dcterms:created>
  <dcterms:modified xsi:type="dcterms:W3CDTF">2015-08-18T17:41:02Z</dcterms:modified>
</cp:coreProperties>
</file>