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4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4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ECA9-4693-5D4B-9D85-5DCD363CEFF6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80F37-18A6-6C4C-81FA-A86B7A60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/>
              <a:t>Men </a:t>
            </a:r>
            <a:r>
              <a:rPr lang="zh-TW" altLang="en-US" sz="10000" dirty="0" smtClean="0"/>
              <a:t>們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8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What’s the difference?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10066"/>
          </a:xfrm>
        </p:spPr>
        <p:txBody>
          <a:bodyPr/>
          <a:lstStyle/>
          <a:p>
            <a:r>
              <a:rPr lang="en-US" sz="7500" dirty="0"/>
              <a:t>Ni </a:t>
            </a:r>
            <a:r>
              <a:rPr lang="en-US" sz="7500" dirty="0" err="1"/>
              <a:t>hao</a:t>
            </a:r>
            <a:r>
              <a:rPr lang="en-US" sz="7500" dirty="0"/>
              <a:t> ma? </a:t>
            </a:r>
          </a:p>
          <a:p>
            <a:r>
              <a:rPr lang="en-US" sz="7500" dirty="0" err="1"/>
              <a:t>Nimen</a:t>
            </a:r>
            <a:r>
              <a:rPr lang="en-US" sz="7500" dirty="0"/>
              <a:t> </a:t>
            </a:r>
            <a:r>
              <a:rPr lang="en-US" sz="7500" dirty="0" err="1"/>
              <a:t>hao</a:t>
            </a:r>
            <a:r>
              <a:rPr lang="en-US" sz="7500" dirty="0"/>
              <a:t> ma?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04" y="4604949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62" y="401320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8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What’s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71"/>
            <a:ext cx="8229600" cy="307760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Ta </a:t>
            </a:r>
            <a:r>
              <a:rPr lang="en-US" sz="6000" dirty="0" err="1"/>
              <a:t>shi</a:t>
            </a:r>
            <a:r>
              <a:rPr lang="en-US" sz="6000" dirty="0"/>
              <a:t> </a:t>
            </a:r>
            <a:r>
              <a:rPr lang="en-US" sz="6000" dirty="0" err="1"/>
              <a:t>xuesheng</a:t>
            </a:r>
            <a:r>
              <a:rPr lang="en-US" sz="6000" dirty="0"/>
              <a:t> ma? </a:t>
            </a:r>
          </a:p>
          <a:p>
            <a:r>
              <a:rPr lang="en-US" sz="6000" dirty="0" err="1"/>
              <a:t>Tamen</a:t>
            </a:r>
            <a:r>
              <a:rPr lang="en-US" sz="6000" dirty="0"/>
              <a:t> </a:t>
            </a:r>
            <a:r>
              <a:rPr lang="en-US" sz="6000" dirty="0" err="1"/>
              <a:t>shi</a:t>
            </a:r>
            <a:r>
              <a:rPr lang="en-US" sz="6000" dirty="0"/>
              <a:t> </a:t>
            </a:r>
            <a:r>
              <a:rPr lang="en-US" sz="6000" dirty="0" err="1"/>
              <a:t>xuesheng</a:t>
            </a:r>
            <a:r>
              <a:rPr lang="en-US" sz="6000" dirty="0"/>
              <a:t> ma?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3934572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67074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What’s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500" dirty="0" err="1"/>
              <a:t>Wo</a:t>
            </a:r>
            <a:r>
              <a:rPr lang="en-US" sz="7500" dirty="0"/>
              <a:t> you </a:t>
            </a:r>
            <a:r>
              <a:rPr lang="en-US" sz="7500" dirty="0" err="1"/>
              <a:t>qianbi</a:t>
            </a:r>
            <a:r>
              <a:rPr lang="en-US" sz="7500" dirty="0"/>
              <a:t>. </a:t>
            </a:r>
          </a:p>
          <a:p>
            <a:r>
              <a:rPr lang="en-US" sz="7500" dirty="0"/>
              <a:t>Women you </a:t>
            </a:r>
            <a:r>
              <a:rPr lang="en-US" sz="7500" dirty="0" err="1"/>
              <a:t>qianbi</a:t>
            </a:r>
            <a:r>
              <a:rPr lang="en-US" sz="75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460" y="4198549"/>
            <a:ext cx="2896688" cy="192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48" y="4198549"/>
            <a:ext cx="3809652" cy="253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6" y="4703837"/>
            <a:ext cx="2540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Men 們</vt:lpstr>
      <vt:lpstr>What’s the difference?</vt:lpstr>
      <vt:lpstr>What’s the difference?</vt:lpstr>
      <vt:lpstr>What’s the difference?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們</dc:title>
  <dc:creator>ntanner</dc:creator>
  <cp:lastModifiedBy>ntanner</cp:lastModifiedBy>
  <cp:revision>5</cp:revision>
  <dcterms:created xsi:type="dcterms:W3CDTF">2015-11-10T16:18:51Z</dcterms:created>
  <dcterms:modified xsi:type="dcterms:W3CDTF">2015-11-10T16:27:08Z</dcterms:modified>
</cp:coreProperties>
</file>