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1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3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6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5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9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9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4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5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8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6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A9BEE-3A1F-9140-AD69-84B56A033B53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4C97E-E4E8-A844-B1A7-B0CC47E8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覺得</a:t>
            </a:r>
            <a:r>
              <a:rPr lang="en-US" altLang="zh-TW" dirty="0" smtClean="0"/>
              <a:t> &amp; </a:t>
            </a:r>
            <a:r>
              <a:rPr lang="zh-TW" altLang="en-US" dirty="0" smtClean="0"/>
              <a:t>有意思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5238"/>
            <a:ext cx="6400800" cy="36255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Pull out a sheet of paper. </a:t>
            </a:r>
          </a:p>
          <a:p>
            <a:r>
              <a:rPr lang="en-US" dirty="0" smtClean="0"/>
              <a:t>Write your name/class/these phrases: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Juédé</a:t>
            </a:r>
            <a:r>
              <a:rPr lang="en-US" dirty="0" smtClean="0">
                <a:solidFill>
                  <a:srgbClr val="FF0000"/>
                </a:solidFill>
              </a:rPr>
              <a:t>: ___________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yǒu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yìsì</a:t>
            </a:r>
            <a:r>
              <a:rPr lang="en-US" dirty="0" smtClean="0">
                <a:solidFill>
                  <a:srgbClr val="FF0000"/>
                </a:solidFill>
              </a:rPr>
              <a:t>: ___________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méiyǒu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yìsì</a:t>
            </a:r>
            <a:r>
              <a:rPr lang="en-US" dirty="0" smtClean="0">
                <a:solidFill>
                  <a:srgbClr val="FF0000"/>
                </a:solidFill>
              </a:rPr>
              <a:t>: _________</a:t>
            </a:r>
          </a:p>
          <a:p>
            <a:r>
              <a:rPr lang="en-US" dirty="0" smtClean="0"/>
              <a:t>As you read the following dialogue, figure out what these 3 phrases mean.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7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139709" cy="337634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Person 1: </a:t>
            </a:r>
            <a:r>
              <a:rPr lang="en-US" dirty="0" err="1" smtClean="0"/>
              <a:t>Wǒ</a:t>
            </a:r>
            <a:r>
              <a:rPr lang="en-US" dirty="0" smtClean="0"/>
              <a:t> </a:t>
            </a:r>
            <a:r>
              <a:rPr lang="en-US" dirty="0" err="1"/>
              <a:t>xiǎng</a:t>
            </a:r>
            <a:r>
              <a:rPr lang="en-US" dirty="0"/>
              <a:t> </a:t>
            </a:r>
            <a:r>
              <a:rPr lang="en-US" dirty="0" err="1" smtClean="0"/>
              <a:t>kàn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shū</a:t>
            </a:r>
            <a:r>
              <a:rPr lang="en-US" dirty="0"/>
              <a:t>. </a:t>
            </a:r>
            <a:r>
              <a:rPr lang="en-US" dirty="0" err="1"/>
              <a:t>Wǒ</a:t>
            </a:r>
            <a:r>
              <a:rPr lang="en-US" dirty="0"/>
              <a:t> </a:t>
            </a:r>
            <a:r>
              <a:rPr lang="en-US" dirty="0" err="1"/>
              <a:t>xǐhuān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kàn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shū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Nǐ</a:t>
            </a:r>
            <a:r>
              <a:rPr lang="en-US" dirty="0" smtClean="0"/>
              <a:t> ne? </a:t>
            </a:r>
            <a:r>
              <a:rPr lang="en-US" dirty="0" err="1" smtClean="0"/>
              <a:t>Nǐ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juédé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kàn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shū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yǒu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yìsì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842" y="3867828"/>
            <a:ext cx="3505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1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985014" cy="20865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Person 2: </a:t>
            </a:r>
            <a:r>
              <a:rPr lang="en-US" dirty="0" err="1" smtClean="0"/>
              <a:t>Wǒ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juédé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kàn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shū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méiyǒu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yìsì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3367"/>
            <a:ext cx="4940886" cy="10516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smtClean="0">
                <a:effectLst/>
              </a:rPr>
              <a:t> </a:t>
            </a:r>
            <a:r>
              <a:rPr lang="en-US" sz="4400" dirty="0" err="1" smtClean="0"/>
              <a:t>Nǐ</a:t>
            </a:r>
            <a:r>
              <a:rPr lang="en-US" sz="4400" dirty="0" smtClean="0"/>
              <a:t> </a:t>
            </a:r>
            <a:r>
              <a:rPr lang="en-US" sz="4400" dirty="0" err="1" smtClean="0"/>
              <a:t>xǐhuān</a:t>
            </a:r>
            <a:r>
              <a:rPr lang="en-US" sz="4400" dirty="0" smtClean="0"/>
              <a:t> da </a:t>
            </a:r>
            <a:r>
              <a:rPr lang="en-US" sz="4400" dirty="0" err="1" smtClean="0"/>
              <a:t>qiú</a:t>
            </a:r>
            <a:r>
              <a:rPr lang="en-US" sz="4400" dirty="0" smtClean="0"/>
              <a:t> ma?</a:t>
            </a:r>
            <a:r>
              <a:rPr lang="en-US" sz="4400" dirty="0" smtClean="0">
                <a:effectLst/>
              </a:rPr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832" y="1020065"/>
            <a:ext cx="2976383" cy="1703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929" y="3633670"/>
            <a:ext cx="2010482" cy="200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2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2701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Person 1: </a:t>
            </a:r>
            <a:r>
              <a:rPr lang="en-US" dirty="0" err="1"/>
              <a:t>Wǒ</a:t>
            </a:r>
            <a:r>
              <a:rPr lang="en-US" dirty="0"/>
              <a:t> </a:t>
            </a:r>
            <a:r>
              <a:rPr lang="en-US" dirty="0" err="1"/>
              <a:t>xǐhuān</a:t>
            </a:r>
            <a:r>
              <a:rPr lang="en-US" dirty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qiú</a:t>
            </a:r>
            <a:r>
              <a:rPr lang="en-US" dirty="0"/>
              <a:t>. </a:t>
            </a:r>
            <a:r>
              <a:rPr lang="en-US" dirty="0" err="1"/>
              <a:t>Wǒ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juédé</a:t>
            </a:r>
            <a:r>
              <a:rPr lang="en-US" dirty="0" smtClean="0"/>
              <a:t> </a:t>
            </a:r>
            <a:r>
              <a:rPr lang="en-US" dirty="0" err="1" smtClean="0"/>
              <a:t>dǎqiú</a:t>
            </a:r>
            <a:r>
              <a:rPr lang="en-US" dirty="0" smtClean="0"/>
              <a:t> </a:t>
            </a:r>
            <a:r>
              <a:rPr lang="en-US" dirty="0" err="1" smtClean="0"/>
              <a:t>hěn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yǒu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yìsì</a:t>
            </a:r>
            <a:r>
              <a:rPr lang="en-US" dirty="0" smtClean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9115" y="1676400"/>
            <a:ext cx="23241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59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43781" cy="1143000"/>
          </a:xfrm>
        </p:spPr>
        <p:txBody>
          <a:bodyPr/>
          <a:lstStyle/>
          <a:p>
            <a:pPr algn="l"/>
            <a:r>
              <a:rPr lang="en-US" dirty="0" smtClean="0"/>
              <a:t>What do these phrases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Juédé</a:t>
            </a:r>
            <a:r>
              <a:rPr lang="en-US" dirty="0" smtClean="0">
                <a:solidFill>
                  <a:srgbClr val="FF0000"/>
                </a:solidFill>
              </a:rPr>
              <a:t>: ___________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yǒu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yìsì</a:t>
            </a:r>
            <a:r>
              <a:rPr lang="en-US" dirty="0" smtClean="0">
                <a:solidFill>
                  <a:srgbClr val="FF0000"/>
                </a:solidFill>
              </a:rPr>
              <a:t>: ___________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méiyǒu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yìsì</a:t>
            </a:r>
            <a:r>
              <a:rPr lang="en-US" dirty="0" smtClean="0">
                <a:solidFill>
                  <a:srgbClr val="FF0000"/>
                </a:solidFill>
              </a:rPr>
              <a:t>: 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Write your own example using: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Juédé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yǒu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yìsì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méiyǒu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yìsì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err="1" smtClean="0"/>
              <a:t>Nǐ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juédé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kàn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/>
              <a:t>shū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yǒu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yìsì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ma?</a:t>
            </a:r>
          </a:p>
          <a:p>
            <a:pPr marL="0" indent="0">
              <a:buNone/>
            </a:pPr>
            <a:r>
              <a:rPr lang="en-US" i="1" dirty="0" err="1" smtClean="0"/>
              <a:t>Wǒ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juédé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kàn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/>
              <a:t>shū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méiyǒu</a:t>
            </a:r>
            <a:r>
              <a:rPr lang="en-US" i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yìsì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* You can’t use </a:t>
            </a:r>
            <a:r>
              <a:rPr lang="en-US" dirty="0" err="1" smtClean="0"/>
              <a:t>kàn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shū</a:t>
            </a:r>
            <a:r>
              <a:rPr lang="en-US" dirty="0" smtClean="0"/>
              <a:t> OR da </a:t>
            </a:r>
            <a:r>
              <a:rPr lang="en-US" dirty="0" err="1" smtClean="0"/>
              <a:t>qiú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5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149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覺得 &amp; 有意思</vt:lpstr>
      <vt:lpstr>Person 1: Wǒ xiǎng kàn shū. Wǒ xǐhuān kàn shū.   Nǐ ne? Nǐ juédé kàn shū yǒu yìsì ma?</vt:lpstr>
      <vt:lpstr>Person 2: Wǒ juédé kàn shū méiyǒu yìsì.  </vt:lpstr>
      <vt:lpstr>Person 1: Wǒ xǐhuān da qiú. Wǒ juédé dǎqiú hěn yǒu yìsì. </vt:lpstr>
      <vt:lpstr>What do these phrases mean?</vt:lpstr>
      <vt:lpstr>Write your own example using: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覺得 &amp; 有意思</dc:title>
  <dc:creator>ntanner</dc:creator>
  <cp:lastModifiedBy>ntanner</cp:lastModifiedBy>
  <cp:revision>5</cp:revision>
  <dcterms:created xsi:type="dcterms:W3CDTF">2016-04-11T14:49:48Z</dcterms:created>
  <dcterms:modified xsi:type="dcterms:W3CDTF">2016-04-11T17:11:32Z</dcterms:modified>
</cp:coreProperties>
</file>