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2" r:id="rId6"/>
    <p:sldId id="264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B5F1D-53E0-F347-A93E-6602F7558B3D}" type="datetimeFigureOut">
              <a:rPr lang="en-US" smtClean="0"/>
              <a:t>4/21/16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D0D4E-A3F8-B041-B5CE-27BC402BA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12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Kevin’s chili</a:t>
            </a:r>
            <a:r>
              <a:rPr lang="en-US" baseline="0" dirty="0" smtClean="0"/>
              <a:t> – The Office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D0D4E-A3F8-B041-B5CE-27BC402BA7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08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Bad beard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D0D4E-A3F8-B041-B5CE-27BC402BA7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78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Orchestra fail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D0D4E-A3F8-B041-B5CE-27BC402BA7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3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Little kid hates food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D0D4E-A3F8-B041-B5CE-27BC402BA7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73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7348-70B9-F045-A599-290529FEFB85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B95E-D5BA-094B-994A-5FE165B27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4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7348-70B9-F045-A599-290529FEFB85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B95E-D5BA-094B-994A-5FE165B27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3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7348-70B9-F045-A599-290529FEFB85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B95E-D5BA-094B-994A-5FE165B27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5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7348-70B9-F045-A599-290529FEFB85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B95E-D5BA-094B-994A-5FE165B27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2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7348-70B9-F045-A599-290529FEFB85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B95E-D5BA-094B-994A-5FE165B27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5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7348-70B9-F045-A599-290529FEFB85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B95E-D5BA-094B-994A-5FE165B27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9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7348-70B9-F045-A599-290529FEFB85}" type="datetimeFigureOut">
              <a:rPr lang="en-US" smtClean="0"/>
              <a:t>4/21/16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B95E-D5BA-094B-994A-5FE165B27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6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7348-70B9-F045-A599-290529FEFB85}" type="datetimeFigureOut">
              <a:rPr lang="en-US" smtClean="0"/>
              <a:t>4/21/16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B95E-D5BA-094B-994A-5FE165B27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3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7348-70B9-F045-A599-290529FEFB85}" type="datetimeFigureOut">
              <a:rPr lang="en-US" smtClean="0"/>
              <a:t>4/21/16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B95E-D5BA-094B-994A-5FE165B27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7348-70B9-F045-A599-290529FEFB85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B95E-D5BA-094B-994A-5FE165B27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0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7348-70B9-F045-A599-290529FEFB85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B95E-D5BA-094B-994A-5FE165B27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77348-70B9-F045-A599-290529FEFB85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FB95E-D5BA-094B-994A-5FE165B27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4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Nk4UGwc5Mn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HMGK61Jqq3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giphy.com/gifs/hair-guy-day-mCZmQtzv8pU8o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sOUsbtUrXH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giphy.com/gifs/mashable-3oEduMtNnQPlp0DF8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phy.com/gifs/seth-macfarlane-jj-abrams-qAfSEmVQMyno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Hao</a:t>
            </a:r>
            <a:r>
              <a:rPr lang="en-US" dirty="0" smtClean="0"/>
              <a:t> + </a:t>
            </a:r>
            <a:r>
              <a:rPr lang="zh-TW" altLang="en-US" dirty="0" smtClean="0"/>
              <a:t>（好</a:t>
            </a:r>
            <a:r>
              <a:rPr lang="en-US" altLang="zh-TW" dirty="0" smtClean="0"/>
              <a:t> </a:t>
            </a:r>
            <a:r>
              <a:rPr lang="zh-TW" altLang="en-US" dirty="0" smtClean="0"/>
              <a:t>＋）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Hao</a:t>
            </a:r>
            <a:r>
              <a:rPr lang="en-US" dirty="0" smtClean="0"/>
              <a:t>+ pattern, write a sentence for each of the following. There are several correct answers.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63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2785" cy="2171078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1. On </a:t>
            </a:r>
            <a:r>
              <a:rPr lang="en-US" dirty="0" smtClean="0"/>
              <a:t>your whiteboard, write a sentence to describe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04178"/>
            <a:ext cx="8229600" cy="145802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https://www.youtube.com/</a:t>
            </a:r>
            <a:r>
              <a:rPr lang="en-US" dirty="0" err="1" smtClean="0">
                <a:hlinkClick r:id="rId2"/>
              </a:rPr>
              <a:t>watch?v</a:t>
            </a:r>
            <a:r>
              <a:rPr lang="en-US" dirty="0" smtClean="0">
                <a:hlinkClick r:id="rId2"/>
              </a:rPr>
              <a:t>=Nk4UGwc5MnY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106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</a:t>
            </a:r>
            <a:r>
              <a:rPr lang="en-US" dirty="0" err="1" smtClean="0">
                <a:hlinkClick r:id="rId3"/>
              </a:rPr>
              <a:t>www.youtube.com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watch?v</a:t>
            </a:r>
            <a:r>
              <a:rPr lang="en-US" dirty="0" smtClean="0">
                <a:hlinkClick r:id="rId3"/>
              </a:rPr>
              <a:t>=HMGK61Jqq3c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2785" cy="217107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2. On the back of your yellow sheet, </a:t>
            </a:r>
            <a:r>
              <a:rPr lang="en-US" dirty="0" smtClean="0"/>
              <a:t>write a sentence to describe the following: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075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</a:t>
            </a:r>
            <a:r>
              <a:rPr lang="en-US" dirty="0" err="1" smtClean="0">
                <a:hlinkClick r:id="rId3"/>
              </a:rPr>
              <a:t>giphy.com</a:t>
            </a:r>
            <a:r>
              <a:rPr lang="en-US" dirty="0" smtClean="0">
                <a:hlinkClick r:id="rId3"/>
              </a:rPr>
              <a:t>/gifs/hair-guy-day-mCZmQtzv8pU8o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2785" cy="217107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3. On the back of your yellow sheet, </a:t>
            </a:r>
            <a:r>
              <a:rPr lang="en-US" dirty="0" smtClean="0"/>
              <a:t>write a sentence to describe the following: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72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</p:cNvPr>
          <p:cNvSpPr/>
          <p:nvPr/>
        </p:nvSpPr>
        <p:spPr>
          <a:xfrm>
            <a:off x="457200" y="3105834"/>
            <a:ext cx="74122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</a:t>
            </a:r>
            <a:r>
              <a:rPr lang="en-US" dirty="0" err="1" smtClean="0">
                <a:hlinkClick r:id="rId3"/>
              </a:rPr>
              <a:t>www.youtube.com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watch?v</a:t>
            </a:r>
            <a:r>
              <a:rPr lang="en-US" dirty="0" smtClean="0">
                <a:hlinkClick r:id="rId3"/>
              </a:rPr>
              <a:t>=</a:t>
            </a:r>
            <a:r>
              <a:rPr lang="en-US" dirty="0" err="1" smtClean="0">
                <a:hlinkClick r:id="rId3"/>
              </a:rPr>
              <a:t>sOUsbtUrXHk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2785" cy="217107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4</a:t>
            </a:r>
            <a:r>
              <a:rPr lang="en-US" dirty="0" smtClean="0"/>
              <a:t>. On the back of your yellow sheet, </a:t>
            </a:r>
            <a:r>
              <a:rPr lang="en-US" dirty="0" smtClean="0"/>
              <a:t>write a sentence to describe the following: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72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</a:t>
            </a:r>
            <a:r>
              <a:rPr lang="en-US" dirty="0" err="1" smtClean="0">
                <a:hlinkClick r:id="rId3"/>
              </a:rPr>
              <a:t>giphy.com</a:t>
            </a:r>
            <a:r>
              <a:rPr lang="en-US" dirty="0" smtClean="0">
                <a:hlinkClick r:id="rId3"/>
              </a:rPr>
              <a:t>/gifs/mashable-3oEduMtNnQPlp0DF84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2785" cy="217107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5. On the back of your yellow sheet, </a:t>
            </a:r>
            <a:r>
              <a:rPr lang="en-US" dirty="0" smtClean="0"/>
              <a:t>write a sentence to describe the following: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7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2963714" cy="405239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6. On </a:t>
            </a:r>
            <a:r>
              <a:rPr lang="en-US" dirty="0" smtClean="0"/>
              <a:t>your </a:t>
            </a:r>
            <a:r>
              <a:rPr lang="en-US" dirty="0" smtClean="0"/>
              <a:t>yellow sheet, </a:t>
            </a:r>
            <a:r>
              <a:rPr lang="en-US" dirty="0" smtClean="0"/>
              <a:t>write a sentence to describe the following: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797" y="-104339"/>
            <a:ext cx="5193575" cy="696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472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giphy.com</a:t>
            </a:r>
            <a:r>
              <a:rPr lang="en-US" dirty="0">
                <a:hlinkClick r:id="rId2"/>
              </a:rPr>
              <a:t>/gifs/</a:t>
            </a:r>
            <a:r>
              <a:rPr lang="en-US" dirty="0" err="1">
                <a:hlinkClick r:id="rId2"/>
              </a:rPr>
              <a:t>seth-macfarlane-jj-abrams-qAfSEmVQMynoA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5970" y="589570"/>
            <a:ext cx="62420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7. </a:t>
            </a:r>
            <a:r>
              <a:rPr lang="en-US" sz="4000" dirty="0"/>
              <a:t>On the back of your yellow sheet, write a sentence to describe the following:</a:t>
            </a:r>
          </a:p>
        </p:txBody>
      </p:sp>
    </p:spTree>
    <p:extLst>
      <p:ext uri="{BB962C8B-B14F-4D97-AF65-F5344CB8AC3E}">
        <p14:creationId xmlns:p14="http://schemas.microsoft.com/office/powerpoint/2010/main" val="241767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240</Words>
  <Application>Microsoft Macintosh PowerPoint</Application>
  <PresentationFormat>On-screen Show (4:3)</PresentationFormat>
  <Paragraphs>23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Hao + （好 ＋）</vt:lpstr>
      <vt:lpstr>1. On your whiteboard, write a sentence to describe the following:</vt:lpstr>
      <vt:lpstr>2. On the back of your yellow sheet, write a sentence to describe the following:</vt:lpstr>
      <vt:lpstr>3. On the back of your yellow sheet, write a sentence to describe the following:</vt:lpstr>
      <vt:lpstr>4. On the back of your yellow sheet, write a sentence to describe the following:</vt:lpstr>
      <vt:lpstr>5. On the back of your yellow sheet, write a sentence to describe the following:</vt:lpstr>
      <vt:lpstr>6. On your yellow sheet, write a sentence to describe the following: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Hao + （好 ＋）</dc:title>
  <dc:creator>ntanner</dc:creator>
  <cp:lastModifiedBy>ntanner</cp:lastModifiedBy>
  <cp:revision>4</cp:revision>
  <dcterms:created xsi:type="dcterms:W3CDTF">2016-04-20T15:12:17Z</dcterms:created>
  <dcterms:modified xsi:type="dcterms:W3CDTF">2016-04-21T15:15:42Z</dcterms:modified>
</cp:coreProperties>
</file>