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4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3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0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1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7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0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8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0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6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9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1432-2DF0-AD41-9213-F86CD63B4EA6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506EB-A6B0-1240-946B-B21A4E3F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 Practice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 the back of your yellow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5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9. Her orange flip flops don’t look good.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99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222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10. Why are you wearing a coat in the summer?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= </a:t>
            </a:r>
            <a:r>
              <a:rPr lang="zh-TW" altLang="en-US" dirty="0" smtClean="0"/>
              <a:t>夏天</a:t>
            </a:r>
            <a:r>
              <a:rPr lang="en-US" dirty="0" smtClean="0">
                <a:effectLst/>
              </a:rPr>
              <a:t> </a:t>
            </a:r>
            <a:r>
              <a:rPr lang="en-US" dirty="0" err="1"/>
              <a:t>Xiàtiān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7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1. She has blue eyes.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2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2. He is wearing shorts.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8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2265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My older sister is wearing a baseball hat.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03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4. I want to wear sunglasses.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5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5. Her necklace looks good.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8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6. His exercise shoes are green.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92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7. His beard is brown.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3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8. I like his cowboy hat.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31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100</Words>
  <Application>Microsoft Macintosh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9 Practice Sentences</vt:lpstr>
      <vt:lpstr>1. She has blue eyes. </vt:lpstr>
      <vt:lpstr>2. He is wearing shorts. </vt:lpstr>
      <vt:lpstr>3. My older sister is wearing a baseball hat.</vt:lpstr>
      <vt:lpstr>4. I want to wear sunglasses.</vt:lpstr>
      <vt:lpstr>5. Her necklace looks good. </vt:lpstr>
      <vt:lpstr>6. His exercise shoes are green.</vt:lpstr>
      <vt:lpstr>7. His beard is brown.</vt:lpstr>
      <vt:lpstr>8. I like his cowboy hat. </vt:lpstr>
      <vt:lpstr>9. Her orange flip flops don’t look good.</vt:lpstr>
      <vt:lpstr>10. Why are you wearing a coat in the summer?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Practice Sentences</dc:title>
  <dc:creator>ntanner</dc:creator>
  <cp:lastModifiedBy>ntanner</cp:lastModifiedBy>
  <cp:revision>3</cp:revision>
  <dcterms:created xsi:type="dcterms:W3CDTF">2016-05-16T15:09:36Z</dcterms:created>
  <dcterms:modified xsi:type="dcterms:W3CDTF">2016-05-16T16:07:51Z</dcterms:modified>
</cp:coreProperties>
</file>