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6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3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8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4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4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9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9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4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0482D-BF10-42C8-BDE1-17CC06A83FF1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33C9-6301-4C41-B704-535CC6A03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9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286"/>
            <a:ext cx="8229600" cy="6081714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How do you get from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“pants”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to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“I want to buy a pair of black long pants”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5381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half" idx="4294967295"/>
          </p:nvPr>
        </p:nvSpPr>
        <p:spPr>
          <a:xfrm>
            <a:off x="0" y="0"/>
            <a:ext cx="9144000" cy="853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pants</a:t>
            </a:r>
          </a:p>
          <a:p>
            <a:pPr lvl="1">
              <a:spcBef>
                <a:spcPts val="600"/>
              </a:spcBef>
            </a:pPr>
            <a:r>
              <a:rPr lang="en-US" altLang="zh-TW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kù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zi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褲子</a:t>
            </a:r>
            <a:endParaRPr lang="en-US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long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pants        </a:t>
            </a:r>
          </a:p>
          <a:p>
            <a:pPr lvl="1">
              <a:spcBef>
                <a:spcPts val="600"/>
              </a:spcBef>
            </a:pPr>
            <a:r>
              <a:rPr lang="en-US" altLang="zh-TW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kù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長褲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(short</a:t>
            </a:r>
            <a:r>
              <a:rPr lang="en-US" altLang="zh-C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duǎnkù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短褲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black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long pants</a:t>
            </a:r>
          </a:p>
          <a:p>
            <a:pPr lvl="1">
              <a:spcBef>
                <a:spcPts val="600"/>
              </a:spcBef>
            </a:pPr>
            <a:r>
              <a:rPr lang="en-US" altLang="zh-TW" u="sng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u="sng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黑</a:t>
            </a:r>
            <a:r>
              <a:rPr lang="zh-CN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色的長褲</a:t>
            </a:r>
            <a:endParaRPr lang="en-US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zh-TW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pair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black long pants</a:t>
            </a:r>
          </a:p>
          <a:p>
            <a:pPr lvl="1">
              <a:spcBef>
                <a:spcPts val="600"/>
              </a:spcBef>
            </a:pPr>
            <a:r>
              <a:rPr lang="en-US" altLang="zh-TW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u="sng" dirty="0" err="1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一條黑色的長褲</a:t>
            </a:r>
            <a:endParaRPr lang="en-US" altLang="zh-C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2">
              <a:spcBef>
                <a:spcPts val="60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measure words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jiàn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shuāng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wear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pair of black long pants</a:t>
            </a:r>
          </a:p>
          <a:p>
            <a:pPr lvl="1">
              <a:spcBef>
                <a:spcPts val="600"/>
              </a:spcBef>
            </a:pPr>
            <a:r>
              <a:rPr lang="en-US" altLang="zh-TW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chuān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</a:t>
            </a:r>
            <a:r>
              <a:rPr lang="zh-CN" alt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穿一條黑色的長褲</a:t>
            </a:r>
            <a:endParaRPr lang="en-US" altLang="zh-C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Bef>
                <a:spcPts val="600"/>
              </a:spcBef>
            </a:pPr>
            <a:r>
              <a:rPr lang="en-US" altLang="zh-TW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wear 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pair </a:t>
            </a:r>
            <a:r>
              <a:rPr lang="en-US" altLang="zh-TW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n-US" altLang="zh-TW" sz="2800" u="sng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expensive</a:t>
            </a:r>
            <a:r>
              <a:rPr lang="en-US" altLang="zh-TW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black </a:t>
            </a:r>
            <a:r>
              <a:rPr lang="en-US" altLang="zh-TW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long pants</a:t>
            </a:r>
          </a:p>
          <a:p>
            <a:pPr lvl="1">
              <a:spcBef>
                <a:spcPts val="600"/>
              </a:spcBef>
            </a:pPr>
            <a:r>
              <a:rPr lang="en-US" altLang="zh-TW" u="sng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chuān</a:t>
            </a: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hěn</a:t>
            </a:r>
            <a:r>
              <a:rPr lang="en-US" altLang="zh-TW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guì</a:t>
            </a:r>
            <a:r>
              <a:rPr lang="en-US" altLang="zh-TW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trike="sngStrik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</a:t>
            </a:r>
            <a:r>
              <a:rPr lang="en-US" altLang="zh-TW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endParaRPr lang="en-US" altLang="zh-TW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spcBef>
                <a:spcPts val="600"/>
              </a:spcBef>
              <a:buNone/>
            </a:pPr>
            <a:endParaRPr lang="en-US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altLang="zh-TW" sz="2800" dirty="0">
              <a:solidFill>
                <a:schemeClr val="accent4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>
              <a:spcBef>
                <a:spcPts val="0"/>
              </a:spcBef>
            </a:pPr>
            <a:endParaRPr lang="en-US" altLang="zh-TW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endParaRPr lang="en-US" altLang="zh-TW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9109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61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en-US" altLang="zh-TW" sz="2800" u="sng" strike="sngStrike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am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wear</a:t>
            </a:r>
            <a:r>
              <a:rPr lang="en-US" altLang="zh-TW" sz="2800" u="sng" strike="sngStrike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pair of black long pants (present tense)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sz="2800" strike="sngStrik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wǒ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u="sng" strike="sngStrike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zài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strike="sngStrik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chuān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strike="sngStrik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strike="sngStrik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strike="sngStrik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sz="2800" strike="sngStrik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r>
              <a:rPr lang="en-US" altLang="zh-TW" sz="2800" strike="sngStrik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Yesterday, I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wore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pair of black long pants (past tense)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zuótiān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wǒ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chuān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endParaRPr lang="en-US" altLang="zh-TW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Tomorrow, I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will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wear a pair of black long pants </a:t>
            </a:r>
            <a:r>
              <a:rPr lang="en-US" altLang="zh-TW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(future tense)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míngtiān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wǒ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huì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chuān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endParaRPr lang="en-US" altLang="zh-TW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Tomorrow, I will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buy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pair of black long pants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míngtiān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wǒ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huì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mǎi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endParaRPr lang="en-US" altLang="zh-TW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want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buy a pair of black long pants.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wǒ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yào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</a:t>
            </a:r>
            <a:r>
              <a:rPr lang="en-US" altLang="zh-TW" sz="2800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xiǎng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mǎi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yī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endParaRPr lang="en-US" altLang="zh-CN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 want to buy </a:t>
            </a:r>
            <a:r>
              <a:rPr lang="en-US" altLang="zh-TW" sz="2800" u="sng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pairs of black long pants.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wǒ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yào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mǎi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u="sng" dirty="0" err="1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liǎng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tiáo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hēisè</a:t>
            </a:r>
            <a:r>
              <a:rPr lang="en-US" altLang="zh-TW" sz="2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US" altLang="zh-TW" sz="28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chángkù</a:t>
            </a:r>
            <a:endParaRPr lang="en-US" altLang="zh-TW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220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what clothes you are wearing….</a:t>
            </a:r>
          </a:p>
          <a:p>
            <a:r>
              <a:rPr lang="en-US" dirty="0" smtClean="0"/>
              <a:t>take a picture and do an </a:t>
            </a:r>
            <a:r>
              <a:rPr lang="en-US" dirty="0" err="1" smtClean="0"/>
              <a:t>educreation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belvedere family stickers spot the difference</a:t>
            </a:r>
          </a:p>
          <a:p>
            <a:r>
              <a:rPr lang="en-US" dirty="0" smtClean="0"/>
              <a:t>announce a quiz????</a:t>
            </a:r>
          </a:p>
          <a:p>
            <a:r>
              <a:rPr lang="en-US" dirty="0" smtClean="0"/>
              <a:t>transition to shopping….</a:t>
            </a:r>
          </a:p>
          <a:p>
            <a:r>
              <a:rPr lang="en-US" dirty="0" smtClean="0"/>
              <a:t>make a </a:t>
            </a:r>
            <a:r>
              <a:rPr lang="en-US" dirty="0" err="1" smtClean="0"/>
              <a:t>powerpoint</a:t>
            </a:r>
            <a:r>
              <a:rPr lang="en-US" dirty="0" smtClean="0"/>
              <a:t> for grammar for this chapter….</a:t>
            </a:r>
          </a:p>
          <a:p>
            <a:r>
              <a:rPr lang="en-US" dirty="0" smtClean="0"/>
              <a:t>what’s in your closet…..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2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(Aug 2013 backup of Dropbox)\Lehi\Chinese 1\Curriculum\IC Chapter 2\Belvedere family stickers\faces in English\concentration older brot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8261"/>
            <a:ext cx="2295525" cy="240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70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do a paper where they have to write down the meaning of each word…</a:t>
            </a:r>
          </a:p>
          <a:p>
            <a:r>
              <a:rPr lang="zh-CN" altLang="en-US" dirty="0" smtClean="0"/>
              <a:t>買</a:t>
            </a:r>
            <a:endParaRPr lang="en-US" altLang="zh-CN" dirty="0" smtClean="0"/>
          </a:p>
          <a:p>
            <a:r>
              <a:rPr lang="zh-CN" altLang="en-US" dirty="0"/>
              <a:t>商</a:t>
            </a:r>
            <a:r>
              <a:rPr lang="zh-CN" altLang="en-US" dirty="0" smtClean="0"/>
              <a:t>店</a:t>
            </a:r>
            <a:endParaRPr lang="en-US" altLang="zh-CN" dirty="0" smtClean="0"/>
          </a:p>
          <a:p>
            <a:r>
              <a:rPr lang="zh-CN" altLang="en-US" dirty="0"/>
              <a:t>衣服</a:t>
            </a:r>
            <a:r>
              <a:rPr lang="zh-CN" altLang="en-US" dirty="0" smtClean="0"/>
              <a:t>店</a:t>
            </a:r>
            <a:endParaRPr lang="en-US" altLang="zh-CN" dirty="0" smtClean="0"/>
          </a:p>
          <a:p>
            <a:r>
              <a:rPr lang="zh-CN" altLang="en-US" dirty="0" smtClean="0"/>
              <a:t>號</a:t>
            </a:r>
            <a:endParaRPr lang="en-US" altLang="zh-CN" dirty="0" smtClean="0"/>
          </a:p>
          <a:p>
            <a:r>
              <a:rPr lang="zh-CN" altLang="en-US" dirty="0" smtClean="0"/>
              <a:t>貴</a:t>
            </a:r>
            <a:endParaRPr lang="en-US" altLang="zh-CN" dirty="0" smtClean="0"/>
          </a:p>
          <a:p>
            <a:r>
              <a:rPr lang="zh-CN" altLang="en-US" dirty="0"/>
              <a:t>便</a:t>
            </a:r>
            <a:r>
              <a:rPr lang="zh-CN" altLang="en-US" dirty="0" smtClean="0"/>
              <a:t>宜</a:t>
            </a:r>
            <a:endParaRPr lang="en-US" altLang="zh-CN" dirty="0" smtClean="0"/>
          </a:p>
          <a:p>
            <a:r>
              <a:rPr lang="zh-CN" altLang="en-US" dirty="0"/>
              <a:t>顔</a:t>
            </a:r>
            <a:r>
              <a:rPr lang="zh-CN" altLang="en-US" dirty="0" smtClean="0"/>
              <a:t>色</a:t>
            </a:r>
            <a:endParaRPr lang="en-US" altLang="zh-CN" dirty="0" smtClean="0"/>
          </a:p>
          <a:p>
            <a:r>
              <a:rPr lang="zh-CN" altLang="en-US" dirty="0"/>
              <a:t>長</a:t>
            </a:r>
            <a:r>
              <a:rPr lang="zh-CN" altLang="en-US" dirty="0" smtClean="0"/>
              <a:t>短</a:t>
            </a:r>
            <a:endParaRPr lang="en-US" altLang="zh-CN" dirty="0" smtClean="0"/>
          </a:p>
          <a:p>
            <a:r>
              <a:rPr lang="zh-CN" altLang="en-US" dirty="0"/>
              <a:t>大小</a:t>
            </a:r>
            <a:endParaRPr lang="en-US" altLang="zh-CN" dirty="0" smtClean="0"/>
          </a:p>
          <a:p>
            <a:r>
              <a:rPr lang="zh-CN" altLang="en-US" dirty="0"/>
              <a:t>合</a:t>
            </a:r>
            <a:r>
              <a:rPr lang="zh-CN" altLang="en-US" dirty="0" smtClean="0"/>
              <a:t>適</a:t>
            </a:r>
            <a:endParaRPr lang="en-US" altLang="zh-CN" dirty="0" smtClean="0"/>
          </a:p>
          <a:p>
            <a:r>
              <a:rPr lang="zh-CN" altLang="en-US" dirty="0" smtClean="0"/>
              <a:t>試一下</a:t>
            </a:r>
            <a:endParaRPr lang="en-US" altLang="zh-CN" dirty="0" smtClean="0"/>
          </a:p>
          <a:p>
            <a:r>
              <a:rPr lang="zh-CN" altLang="en-US" dirty="0"/>
              <a:t>多</a:t>
            </a:r>
            <a:r>
              <a:rPr lang="zh-CN" altLang="en-US" dirty="0" smtClean="0"/>
              <a:t>少錢</a:t>
            </a:r>
            <a:endParaRPr lang="en-US" altLang="zh-CN" dirty="0" smtClean="0"/>
          </a:p>
          <a:p>
            <a:r>
              <a:rPr lang="zh-CN" altLang="en-US" dirty="0" smtClean="0"/>
              <a:t>塊</a:t>
            </a:r>
            <a:endParaRPr lang="en-US" altLang="zh-CN" dirty="0" smtClean="0"/>
          </a:p>
          <a:p>
            <a:r>
              <a:rPr lang="zh-CN" altLang="en-US" dirty="0" smtClean="0"/>
              <a:t>毛</a:t>
            </a:r>
            <a:endParaRPr lang="en-US" altLang="zh-CN" dirty="0" smtClean="0"/>
          </a:p>
          <a:p>
            <a:r>
              <a:rPr lang="zh-CN" altLang="en-US" dirty="0"/>
              <a:t>分</a:t>
            </a:r>
            <a:endParaRPr lang="en-US" altLang="zh-CN" dirty="0" smtClean="0"/>
          </a:p>
          <a:p>
            <a:r>
              <a:rPr lang="zh-CN" altLang="en-US" dirty="0"/>
              <a:t>一</a:t>
            </a:r>
            <a:r>
              <a:rPr lang="zh-CN" altLang="en-US" dirty="0" smtClean="0"/>
              <a:t>共</a:t>
            </a:r>
            <a:endParaRPr lang="en-US" altLang="zh-CN" dirty="0" smtClean="0"/>
          </a:p>
          <a:p>
            <a:r>
              <a:rPr lang="zh-CN" altLang="en-US" dirty="0" smtClean="0"/>
              <a:t>找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21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3810000" cy="3327858"/>
          </a:xfrm>
        </p:spPr>
        <p:txBody>
          <a:bodyPr/>
          <a:lstStyle/>
          <a:p>
            <a:r>
              <a:rPr lang="zh-CN" altLang="en-US" sz="5400" dirty="0" smtClean="0"/>
              <a:t>買</a:t>
            </a:r>
            <a:r>
              <a:rPr lang="en-US" altLang="zh-CN" sz="5400" dirty="0" smtClean="0"/>
              <a:t>/</a:t>
            </a:r>
            <a:r>
              <a:rPr lang="zh-CN" altLang="en-US" sz="5400" dirty="0" smtClean="0"/>
              <a:t>賣 </a:t>
            </a:r>
            <a:endParaRPr lang="en-US" altLang="zh-CN" sz="5400" dirty="0" smtClean="0"/>
          </a:p>
          <a:p>
            <a:r>
              <a:rPr lang="zh-CN" altLang="en-US" sz="5400" dirty="0"/>
              <a:t>多少</a:t>
            </a:r>
            <a:r>
              <a:rPr lang="zh-CN" altLang="en-US" sz="5400" dirty="0" smtClean="0"/>
              <a:t>錢？</a:t>
            </a:r>
            <a:endParaRPr lang="en-US" altLang="zh-CN" sz="5400" dirty="0" smtClean="0"/>
          </a:p>
          <a:p>
            <a:r>
              <a:rPr lang="zh-CN" altLang="en-US" sz="5400" dirty="0" smtClean="0"/>
              <a:t>貴</a:t>
            </a:r>
            <a:r>
              <a:rPr lang="en-US" altLang="zh-CN" sz="5400" dirty="0" smtClean="0"/>
              <a:t>/</a:t>
            </a:r>
            <a:r>
              <a:rPr lang="zh-CN" altLang="en-US" sz="5400" dirty="0" smtClean="0"/>
              <a:t>便宜</a:t>
            </a:r>
            <a:endParaRPr lang="en-US" altLang="zh-CN" sz="5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22" t="6897" b="56427"/>
          <a:stretch/>
        </p:blipFill>
        <p:spPr bwMode="auto">
          <a:xfrm>
            <a:off x="1763121" y="3048000"/>
            <a:ext cx="7404527" cy="3791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3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14454</TotalTime>
  <Words>307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do you get from   “pants”   to   “I want to buy a pair of black long pants”</vt:lpstr>
      <vt:lpstr>PowerPoint Presentation</vt:lpstr>
      <vt:lpstr>PowerPoint Presentation</vt:lpstr>
      <vt:lpstr>PowerPoint Presentation</vt:lpstr>
      <vt:lpstr>PowerPoint Presentation</vt:lpstr>
      <vt:lpstr>Dialogue 1</vt:lpstr>
      <vt:lpstr>PowerPoint Presentation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衣服</dc:title>
  <dc:creator>Aaron Andersen</dc:creator>
  <cp:lastModifiedBy>ntanner</cp:lastModifiedBy>
  <cp:revision>24</cp:revision>
  <cp:lastPrinted>2014-04-30T19:02:40Z</cp:lastPrinted>
  <dcterms:created xsi:type="dcterms:W3CDTF">2014-04-21T22:47:31Z</dcterms:created>
  <dcterms:modified xsi:type="dcterms:W3CDTF">2016-05-18T14:54:44Z</dcterms:modified>
</cp:coreProperties>
</file>