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72" r:id="rId12"/>
    <p:sldId id="265" r:id="rId13"/>
    <p:sldId id="267" r:id="rId14"/>
    <p:sldId id="269" r:id="rId15"/>
    <p:sldId id="268" r:id="rId16"/>
    <p:sldId id="270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096B-23BB-7143-9A7B-CA28B25EAB6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7876-87A9-6C46-8356-421BEA71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7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096B-23BB-7143-9A7B-CA28B25EAB6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7876-87A9-6C46-8356-421BEA71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6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096B-23BB-7143-9A7B-CA28B25EAB6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7876-87A9-6C46-8356-421BEA71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4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096B-23BB-7143-9A7B-CA28B25EAB6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7876-87A9-6C46-8356-421BEA71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5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096B-23BB-7143-9A7B-CA28B25EAB6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7876-87A9-6C46-8356-421BEA71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0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096B-23BB-7143-9A7B-CA28B25EAB6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7876-87A9-6C46-8356-421BEA71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5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096B-23BB-7143-9A7B-CA28B25EAB6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7876-87A9-6C46-8356-421BEA71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6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096B-23BB-7143-9A7B-CA28B25EAB6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7876-87A9-6C46-8356-421BEA71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8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096B-23BB-7143-9A7B-CA28B25EAB6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7876-87A9-6C46-8356-421BEA71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2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096B-23BB-7143-9A7B-CA28B25EAB6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7876-87A9-6C46-8356-421BEA71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9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096B-23BB-7143-9A7B-CA28B25EAB6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7876-87A9-6C46-8356-421BEA71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2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6096B-23BB-7143-9A7B-CA28B25EAB6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D7876-87A9-6C46-8356-421BEA71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7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Clothing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3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5.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571" y="1182472"/>
            <a:ext cx="4119987" cy="514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30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6.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50" y="1417638"/>
            <a:ext cx="4666188" cy="466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7.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417638"/>
            <a:ext cx="3504852" cy="467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32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8.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738" y="1182474"/>
            <a:ext cx="5025074" cy="50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58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9.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76" y="1121551"/>
            <a:ext cx="3341588" cy="503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15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10.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679" y="1597886"/>
            <a:ext cx="4757395" cy="448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93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11.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539" y="1813787"/>
            <a:ext cx="6118786" cy="407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59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12.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292" y="1403994"/>
            <a:ext cx="7275507" cy="545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13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225" y="1417637"/>
            <a:ext cx="3227596" cy="502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25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94" y="2038619"/>
            <a:ext cx="7657732" cy="3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0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Chuān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531" y="2197100"/>
            <a:ext cx="5405626" cy="4049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1" y="1417637"/>
            <a:ext cx="3235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Chuān</a:t>
            </a:r>
            <a:r>
              <a:rPr lang="en-US" sz="2800" dirty="0" smtClean="0"/>
              <a:t>: below head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420090" y="1365035"/>
            <a:ext cx="385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Dài</a:t>
            </a:r>
            <a:r>
              <a:rPr lang="en-US" sz="2800" dirty="0" smtClean="0"/>
              <a:t>: hands above head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630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17638"/>
            <a:ext cx="80772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65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980" y="1213604"/>
            <a:ext cx="3889794" cy="521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4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 out your clothing vocab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your sheet of paper, write a sentence describing what the person is wearing using either </a:t>
            </a:r>
            <a:r>
              <a:rPr lang="en-US" dirty="0" err="1" smtClean="0"/>
              <a:t>chuan</a:t>
            </a:r>
            <a:r>
              <a:rPr lang="en-US" dirty="0" smtClean="0"/>
              <a:t> or </a:t>
            </a:r>
            <a:r>
              <a:rPr lang="en-US" dirty="0" err="1" smtClean="0"/>
              <a:t>dai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I’ll show you 2 examples.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3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Tā</a:t>
            </a:r>
            <a:r>
              <a:rPr lang="en-US" dirty="0"/>
              <a:t> </a:t>
            </a:r>
            <a:r>
              <a:rPr lang="en-US" dirty="0" err="1" smtClean="0"/>
              <a:t>chuān</a:t>
            </a:r>
            <a:r>
              <a:rPr lang="en-US" dirty="0" smtClean="0"/>
              <a:t> </a:t>
            </a:r>
            <a:r>
              <a:rPr lang="en-US" dirty="0" err="1"/>
              <a:t>xuēzi</a:t>
            </a:r>
            <a:r>
              <a:rPr lang="en-US" dirty="0"/>
              <a:t>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886" y="1907853"/>
            <a:ext cx="6124442" cy="407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88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Tā</a:t>
            </a:r>
            <a:r>
              <a:rPr lang="en-US" dirty="0"/>
              <a:t> </a:t>
            </a:r>
            <a:r>
              <a:rPr lang="en-US" dirty="0" err="1" smtClean="0"/>
              <a:t>dài</a:t>
            </a:r>
            <a:r>
              <a:rPr lang="en-US" dirty="0" smtClean="0"/>
              <a:t> </a:t>
            </a:r>
            <a:r>
              <a:rPr lang="en-US" dirty="0" err="1"/>
              <a:t>bàngqiú</a:t>
            </a:r>
            <a:r>
              <a:rPr lang="en-US" dirty="0"/>
              <a:t> </a:t>
            </a:r>
            <a:r>
              <a:rPr lang="en-US" dirty="0" err="1" smtClean="0"/>
              <a:t>mào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489" y="2070099"/>
            <a:ext cx="4560280" cy="409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35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251" y="1770386"/>
            <a:ext cx="4094872" cy="459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79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9" y="1628452"/>
            <a:ext cx="4903997" cy="501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8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152" y="1669834"/>
            <a:ext cx="3903005" cy="442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8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925" y="1417638"/>
            <a:ext cx="3238418" cy="519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8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79</Words>
  <Application>Microsoft Macintosh PowerPoint</Application>
  <PresentationFormat>On-screen Show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Clothing</vt:lpstr>
      <vt:lpstr>Chuān vs dài</vt:lpstr>
      <vt:lpstr>Pull out your clothing vocab sheet</vt:lpstr>
      <vt:lpstr>Tā chuān xuēzi. </vt:lpstr>
      <vt:lpstr>Tā dài bàngqiú mào.</vt:lpstr>
      <vt:lpstr>1.</vt:lpstr>
      <vt:lpstr>2.</vt:lpstr>
      <vt:lpstr>3.</vt:lpstr>
      <vt:lpstr>4.</vt:lpstr>
      <vt:lpstr>5.</vt:lpstr>
      <vt:lpstr>6.</vt:lpstr>
      <vt:lpstr>7.</vt:lpstr>
      <vt:lpstr>8.</vt:lpstr>
      <vt:lpstr>9.</vt:lpstr>
      <vt:lpstr>10.</vt:lpstr>
      <vt:lpstr>11.</vt:lpstr>
      <vt:lpstr>12.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Clothing</dc:title>
  <dc:creator>ntanner</dc:creator>
  <cp:lastModifiedBy>ntanner</cp:lastModifiedBy>
  <cp:revision>11</cp:revision>
  <dcterms:created xsi:type="dcterms:W3CDTF">2016-05-10T15:01:02Z</dcterms:created>
  <dcterms:modified xsi:type="dcterms:W3CDTF">2016-05-12T16:12:09Z</dcterms:modified>
</cp:coreProperties>
</file>