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4" r:id="rId8"/>
    <p:sldId id="261" r:id="rId9"/>
    <p:sldId id="262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7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6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4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7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7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4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3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7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3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9E789-3B96-DB48-A9E9-B6DBDC49C422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13D9-050F-394D-B2CE-2CC086215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dbg.net/chindict/chindict.php?page=worddict&amp;wdrst=1&amp;wdqb=dish" TargetMode="External"/><Relationship Id="rId3" Type="http://schemas.openxmlformats.org/officeDocument/2006/relationships/hyperlink" Target="http://www.mdbg.net/chindict/chindict.php?page=worddict&amp;wdrst=1&amp;wdqb=bu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Cai</a:t>
            </a:r>
            <a:r>
              <a:rPr lang="en-US" dirty="0" smtClean="0"/>
              <a:t> &amp; </a:t>
            </a:r>
            <a:r>
              <a:rPr lang="en-US" dirty="0" err="1" smtClean="0"/>
              <a:t>Keshi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8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59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down what “</a:t>
            </a:r>
            <a:r>
              <a:rPr lang="en-US" dirty="0" err="1" smtClean="0"/>
              <a:t>keshi</a:t>
            </a:r>
            <a:r>
              <a:rPr lang="en-US" dirty="0" smtClean="0"/>
              <a:t>”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5912" cy="4525963"/>
          </a:xfrm>
        </p:spPr>
        <p:txBody>
          <a:bodyPr/>
          <a:lstStyle/>
          <a:p>
            <a:r>
              <a:rPr lang="en-US" dirty="0" smtClean="0"/>
              <a:t>It’s 10 am </a:t>
            </a:r>
            <a:r>
              <a:rPr lang="en-US" dirty="0" err="1" smtClean="0"/>
              <a:t>keshi</a:t>
            </a:r>
            <a:r>
              <a:rPr lang="en-US" dirty="0" smtClean="0"/>
              <a:t> I’m already hungry for lunch.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5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2170" cy="1143000"/>
          </a:xfrm>
        </p:spPr>
        <p:txBody>
          <a:bodyPr/>
          <a:lstStyle/>
          <a:p>
            <a:r>
              <a:rPr lang="en-US" dirty="0" smtClean="0"/>
              <a:t>What does “</a:t>
            </a:r>
            <a:r>
              <a:rPr lang="en-US" dirty="0" err="1" smtClean="0"/>
              <a:t>keshi</a:t>
            </a:r>
            <a:r>
              <a:rPr lang="en-US" dirty="0" smtClean="0"/>
              <a:t>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1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your paper, write your own example using “</a:t>
            </a:r>
            <a:r>
              <a:rPr lang="en-US" dirty="0" err="1" smtClean="0"/>
              <a:t>keshi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</a:t>
            </a:r>
            <a:r>
              <a:rPr lang="en-US" dirty="0" err="1" smtClean="0"/>
              <a:t>Chinglish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2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9188" cy="1143000"/>
          </a:xfrm>
        </p:spPr>
        <p:txBody>
          <a:bodyPr/>
          <a:lstStyle/>
          <a:p>
            <a:r>
              <a:rPr lang="en-US" dirty="0" smtClean="0"/>
              <a:t>Pull out a sheet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29188" cy="4525963"/>
          </a:xfrm>
        </p:spPr>
        <p:txBody>
          <a:bodyPr/>
          <a:lstStyle/>
          <a:p>
            <a:r>
              <a:rPr lang="en-US" dirty="0" smtClean="0"/>
              <a:t>Write your name</a:t>
            </a:r>
          </a:p>
          <a:p>
            <a:r>
              <a:rPr lang="en-US" dirty="0" smtClean="0"/>
              <a:t>Write your class period</a:t>
            </a:r>
          </a:p>
          <a:p>
            <a:r>
              <a:rPr lang="en-US" dirty="0" smtClean="0"/>
              <a:t>Title: </a:t>
            </a:r>
            <a:r>
              <a:rPr lang="en-US" dirty="0" smtClean="0">
                <a:hlinkClick r:id="rId2"/>
              </a:rPr>
              <a:t>cài</a:t>
            </a:r>
            <a:r>
              <a:rPr lang="en-US" dirty="0" smtClean="0"/>
              <a:t> &amp; </a:t>
            </a:r>
            <a:r>
              <a:rPr lang="en-US" dirty="0" smtClean="0">
                <a:hlinkClick r:id="rId3"/>
              </a:rPr>
              <a:t>kěshì</a:t>
            </a:r>
            <a:endParaRPr lang="en-US" dirty="0" smtClean="0"/>
          </a:p>
          <a:p>
            <a:r>
              <a:rPr lang="en-US" dirty="0" smtClean="0"/>
              <a:t>Write down </a:t>
            </a:r>
            <a:r>
              <a:rPr lang="en-US" dirty="0" smtClean="0">
                <a:hlinkClick r:id="rId2"/>
              </a:rPr>
              <a:t>cài</a:t>
            </a:r>
            <a:r>
              <a:rPr lang="en-US" dirty="0" smtClean="0"/>
              <a:t> &amp; </a:t>
            </a:r>
            <a:r>
              <a:rPr lang="en-US" dirty="0" smtClean="0">
                <a:hlinkClick r:id="rId3"/>
              </a:rPr>
              <a:t>kěshì</a:t>
            </a:r>
            <a:r>
              <a:rPr lang="en-US" dirty="0" smtClean="0"/>
              <a:t> on your paper. As you see examples, write down the definition of what each word means.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97843" cy="1143000"/>
          </a:xfrm>
        </p:spPr>
        <p:txBody>
          <a:bodyPr/>
          <a:lstStyle/>
          <a:p>
            <a:r>
              <a:rPr lang="en-US" dirty="0" smtClean="0"/>
              <a:t>Write down what “</a:t>
            </a:r>
            <a:r>
              <a:rPr lang="en-US" dirty="0" err="1" smtClean="0"/>
              <a:t>cai</a:t>
            </a:r>
            <a:r>
              <a:rPr lang="en-US" dirty="0" smtClean="0"/>
              <a:t>”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97843" cy="4525963"/>
          </a:xfrm>
        </p:spPr>
        <p:txBody>
          <a:bodyPr/>
          <a:lstStyle/>
          <a:p>
            <a:r>
              <a:rPr lang="en-US" dirty="0"/>
              <a:t>Ni </a:t>
            </a:r>
            <a:r>
              <a:rPr lang="en-US" dirty="0" err="1"/>
              <a:t>xihuan</a:t>
            </a:r>
            <a:r>
              <a:rPr lang="en-US" dirty="0"/>
              <a:t> </a:t>
            </a:r>
            <a:r>
              <a:rPr lang="en-US" dirty="0" smtClean="0"/>
              <a:t>chi </a:t>
            </a:r>
            <a:r>
              <a:rPr lang="en-US" dirty="0" err="1" smtClean="0"/>
              <a:t>Zhongguo</a:t>
            </a:r>
            <a:r>
              <a:rPr lang="en-US" dirty="0" smtClean="0"/>
              <a:t> </a:t>
            </a:r>
            <a:r>
              <a:rPr lang="en-US" dirty="0" err="1" smtClean="0"/>
              <a:t>cai</a:t>
            </a:r>
            <a:r>
              <a:rPr lang="en-US" dirty="0" smtClean="0"/>
              <a:t> </a:t>
            </a:r>
            <a:r>
              <a:rPr lang="en-US" dirty="0" err="1" smtClean="0"/>
              <a:t>haishi</a:t>
            </a:r>
            <a:r>
              <a:rPr lang="en-US" dirty="0" smtClean="0"/>
              <a:t> </a:t>
            </a:r>
            <a:r>
              <a:rPr lang="en-US" dirty="0" err="1"/>
              <a:t>Meiguo</a:t>
            </a:r>
            <a:r>
              <a:rPr lang="en-US" dirty="0"/>
              <a:t> </a:t>
            </a:r>
            <a:r>
              <a:rPr lang="en-US" dirty="0" err="1"/>
              <a:t>cai</a:t>
            </a:r>
            <a:r>
              <a:rPr lang="en-US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2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2170" cy="1143000"/>
          </a:xfrm>
        </p:spPr>
        <p:txBody>
          <a:bodyPr/>
          <a:lstStyle/>
          <a:p>
            <a:r>
              <a:rPr lang="en-US" dirty="0" smtClean="0"/>
              <a:t>Write down what “</a:t>
            </a:r>
            <a:r>
              <a:rPr lang="en-US" dirty="0" err="1" smtClean="0"/>
              <a:t>cai</a:t>
            </a:r>
            <a:r>
              <a:rPr lang="en-US" dirty="0" smtClean="0"/>
              <a:t>”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 </a:t>
            </a:r>
            <a:r>
              <a:rPr lang="en-US" dirty="0" err="1" smtClean="0"/>
              <a:t>xuhuan</a:t>
            </a:r>
            <a:r>
              <a:rPr lang="en-US" dirty="0" smtClean="0"/>
              <a:t> chi </a:t>
            </a:r>
            <a:r>
              <a:rPr lang="en-US" dirty="0"/>
              <a:t>Indian </a:t>
            </a:r>
            <a:r>
              <a:rPr lang="en-US" dirty="0" err="1"/>
              <a:t>cai</a:t>
            </a:r>
            <a:r>
              <a:rPr lang="en-US" dirty="0"/>
              <a:t> </a:t>
            </a:r>
            <a:r>
              <a:rPr lang="en-US" dirty="0" err="1"/>
              <a:t>haishi</a:t>
            </a:r>
            <a:r>
              <a:rPr lang="en-US" dirty="0"/>
              <a:t> French </a:t>
            </a:r>
            <a:r>
              <a:rPr lang="en-US" dirty="0" err="1"/>
              <a:t>cai</a:t>
            </a:r>
            <a:r>
              <a:rPr lang="en-US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8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down what “</a:t>
            </a:r>
            <a:r>
              <a:rPr lang="en-US" dirty="0" err="1" smtClean="0"/>
              <a:t>cai</a:t>
            </a:r>
            <a:r>
              <a:rPr lang="en-US" dirty="0" smtClean="0"/>
              <a:t>”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xihuan</a:t>
            </a:r>
            <a:r>
              <a:rPr lang="en-US" dirty="0" smtClean="0"/>
              <a:t> chi </a:t>
            </a:r>
            <a:r>
              <a:rPr lang="en-US" dirty="0" err="1" smtClean="0"/>
              <a:t>Moxige</a:t>
            </a:r>
            <a:r>
              <a:rPr lang="en-US" dirty="0" smtClean="0"/>
              <a:t> </a:t>
            </a:r>
            <a:r>
              <a:rPr lang="en-US" dirty="0" err="1" smtClean="0"/>
              <a:t>cai</a:t>
            </a:r>
            <a:r>
              <a:rPr lang="en-US" dirty="0" smtClean="0"/>
              <a:t>. Ni ne?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6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cai</a:t>
            </a:r>
            <a:r>
              <a:rPr lang="en-US" dirty="0" smtClean="0"/>
              <a:t>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2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your paper, write your own example using “</a:t>
            </a:r>
            <a:r>
              <a:rPr lang="en-US" dirty="0" err="1" smtClean="0"/>
              <a:t>cai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</a:t>
            </a:r>
            <a:r>
              <a:rPr lang="en-US" dirty="0" err="1" smtClean="0"/>
              <a:t>Chinglish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2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694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down what “</a:t>
            </a:r>
            <a:r>
              <a:rPr lang="en-US" dirty="0" err="1" smtClean="0"/>
              <a:t>keshi</a:t>
            </a:r>
            <a:r>
              <a:rPr lang="en-US" dirty="0" smtClean="0"/>
              <a:t>”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69480" cy="4525963"/>
          </a:xfrm>
        </p:spPr>
        <p:txBody>
          <a:bodyPr/>
          <a:lstStyle/>
          <a:p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xihuan</a:t>
            </a:r>
            <a:r>
              <a:rPr lang="en-US" dirty="0"/>
              <a:t> chocolate </a:t>
            </a:r>
            <a:r>
              <a:rPr lang="en-US" dirty="0" err="1"/>
              <a:t>keshi</a:t>
            </a:r>
            <a:r>
              <a:rPr lang="en-US" dirty="0"/>
              <a:t>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xihuan</a:t>
            </a:r>
            <a:r>
              <a:rPr lang="en-US" dirty="0"/>
              <a:t> chocolate ice cream.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2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22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down what “</a:t>
            </a:r>
            <a:r>
              <a:rPr lang="en-US" dirty="0" err="1" smtClean="0"/>
              <a:t>keshi</a:t>
            </a:r>
            <a:r>
              <a:rPr lang="en-US" dirty="0" smtClean="0"/>
              <a:t>”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23222" cy="4525963"/>
          </a:xfrm>
        </p:spPr>
        <p:txBody>
          <a:bodyPr/>
          <a:lstStyle/>
          <a:p>
            <a:r>
              <a:rPr lang="en-US" dirty="0" smtClean="0"/>
              <a:t>It’s cold outside </a:t>
            </a:r>
            <a:r>
              <a:rPr lang="en-US" dirty="0" err="1" smtClean="0"/>
              <a:t>keshi</a:t>
            </a:r>
            <a:r>
              <a:rPr lang="en-US" dirty="0" smtClean="0"/>
              <a:t> </a:t>
            </a:r>
            <a:r>
              <a:rPr lang="en-US" dirty="0" err="1" smtClean="0"/>
              <a:t>wo</a:t>
            </a:r>
            <a:r>
              <a:rPr lang="en-US" dirty="0" smtClean="0"/>
              <a:t> brough</a:t>
            </a:r>
            <a:r>
              <a:rPr lang="en-US" dirty="0" smtClean="0"/>
              <a:t>t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smtClean="0"/>
              <a:t>de jacket!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60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190</Words>
  <Application>Microsoft Macintosh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Cai &amp; Keshi</vt:lpstr>
      <vt:lpstr>Pull out a sheet of paper</vt:lpstr>
      <vt:lpstr>Write down what “cai” means</vt:lpstr>
      <vt:lpstr>Write down what “cai” means</vt:lpstr>
      <vt:lpstr>Write down what “cai” means</vt:lpstr>
      <vt:lpstr>What does cai mean?</vt:lpstr>
      <vt:lpstr>On your paper, write your own example using “cai”</vt:lpstr>
      <vt:lpstr>Write down what “keshi” means</vt:lpstr>
      <vt:lpstr>Write down what “keshi” means</vt:lpstr>
      <vt:lpstr>Write down what “keshi” means</vt:lpstr>
      <vt:lpstr>What does “keshi” mean?</vt:lpstr>
      <vt:lpstr>On your paper, write your own example using “keshi”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Cai &amp; Keshi</dc:title>
  <dc:creator>ntanner</dc:creator>
  <cp:lastModifiedBy>ntanner</cp:lastModifiedBy>
  <cp:revision>5</cp:revision>
  <dcterms:created xsi:type="dcterms:W3CDTF">2016-02-12T16:26:12Z</dcterms:created>
  <dcterms:modified xsi:type="dcterms:W3CDTF">2016-02-12T19:03:07Z</dcterms:modified>
</cp:coreProperties>
</file>